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5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7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orbe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orbel" charset="0"/>
              </a:defRPr>
            </a:lvl1pPr>
          </a:lstStyle>
          <a:p>
            <a:fld id="{A45ECA28-C7E2-3B4E-B550-4D262981CD5D}" type="datetimeFigureOut">
              <a:rPr lang="en-US" smtClean="0"/>
              <a:pPr/>
              <a:t>3/25/19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orbe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orbel" charset="0"/>
              </a:defRPr>
            </a:lvl1pPr>
          </a:lstStyle>
          <a:p>
            <a:fld id="{0A46BC7A-C1FB-744F-B728-CB2F0D3FB7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86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orbel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orbel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orbel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orbel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orbe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n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5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057400" y="5867400"/>
            <a:ext cx="8077200" cy="457200"/>
          </a:xfrm>
        </p:spPr>
        <p:txBody>
          <a:bodyPr anchor="b" anchorCtr="0">
            <a:noAutofit/>
          </a:bodyPr>
          <a:lstStyle>
            <a:lvl1pPr algn="ctr">
              <a:defRPr sz="2000">
                <a:latin typeface="Bernina Sans" pitchFamily="2" charset="77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495300" y="533400"/>
            <a:ext cx="11201400" cy="5334000"/>
          </a:xfrm>
        </p:spPr>
        <p:txBody>
          <a:bodyPr anchor="ctr" anchorCtr="1"/>
          <a:lstStyle/>
          <a:p>
            <a:r>
              <a:rPr lang="en-US"/>
              <a:t>Click icon to add chart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533400"/>
            <a:ext cx="4610100" cy="8763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chemeClr val="bg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95300" y="1409700"/>
            <a:ext cx="4610100" cy="4914900"/>
          </a:xfrm>
        </p:spPr>
        <p:txBody>
          <a:bodyPr>
            <a:normAutofit/>
          </a:bodyPr>
          <a:lstStyle>
            <a:lvl1pPr>
              <a:defRPr sz="2500" baseline="0">
                <a:latin typeface="Bernina Sans" pitchFamily="2" charset="77"/>
              </a:defRPr>
            </a:lvl1pPr>
            <a:lvl2pPr>
              <a:defRPr sz="2000">
                <a:latin typeface="Bernina Sans" pitchFamily="2" charset="77"/>
              </a:defRPr>
            </a:lvl2pPr>
            <a:lvl3pPr>
              <a:defRPr sz="2000">
                <a:latin typeface="Bernina Sans" pitchFamily="2" charset="77"/>
              </a:defRPr>
            </a:lvl3pPr>
            <a:lvl4pPr>
              <a:defRPr sz="2000">
                <a:latin typeface="Bernina Sans" pitchFamily="2" charset="77"/>
              </a:defRPr>
            </a:lvl4pPr>
            <a:lvl5pPr>
              <a:defRPr sz="2000">
                <a:latin typeface="Bernina Sans" pitchFamily="2" charset="77"/>
              </a:defRPr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6096000" y="533400"/>
            <a:ext cx="5600700" cy="5791200"/>
          </a:xfrm>
        </p:spPr>
        <p:txBody>
          <a:bodyPr anchor="ctr" anchorCtr="1"/>
          <a:lstStyle/>
          <a:p>
            <a:r>
              <a:rPr lang="en-US"/>
              <a:t>Click icon to add chart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086600" y="533400"/>
            <a:ext cx="4610100" cy="8763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chemeClr val="bg1"/>
                </a:solidFill>
                <a:latin typeface="Corbel" charset="0"/>
                <a:ea typeface="Corbel" charset="0"/>
                <a:cs typeface="Corbel" charset="0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086600" y="1409700"/>
            <a:ext cx="4610100" cy="4914900"/>
          </a:xfrm>
        </p:spPr>
        <p:txBody>
          <a:bodyPr>
            <a:normAutofit/>
          </a:bodyPr>
          <a:lstStyle>
            <a:lvl1pPr>
              <a:defRPr sz="25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495300" y="533400"/>
            <a:ext cx="5600700" cy="5791200"/>
          </a:xfrm>
        </p:spPr>
        <p:txBody>
          <a:bodyPr anchor="ctr" anchorCtr="1"/>
          <a:lstStyle/>
          <a:p>
            <a:r>
              <a:rPr lang="en-US"/>
              <a:t>Click icon to add chart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r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086600" y="533400"/>
            <a:ext cx="4610100" cy="5791200"/>
          </a:xfrm>
        </p:spPr>
        <p:txBody>
          <a:bodyPr anchor="ctr" anchorCtr="0">
            <a:normAutofit/>
          </a:bodyPr>
          <a:lstStyle>
            <a:lvl1pPr>
              <a:defRPr sz="20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Slide Text Content</a:t>
            </a:r>
            <a:r>
              <a:rPr lang="mr-IN" dirty="0"/>
              <a:t>…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57400" y="533400"/>
            <a:ext cx="8077200" cy="2895599"/>
          </a:xfrm>
          <a:prstGeom prst="rect">
            <a:avLst/>
          </a:prstGeom>
        </p:spPr>
        <p:txBody>
          <a:bodyPr anchor="b" anchorCtr="0"/>
          <a:lstStyle>
            <a:lvl1pPr algn="ctr">
              <a:defRPr sz="6400">
                <a:solidFill>
                  <a:schemeClr val="tx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4000500"/>
            <a:ext cx="8077200" cy="609599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  <a:latin typeface="Bernina Sans" pitchFamily="2" charset="77"/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533400"/>
            <a:ext cx="11201400" cy="8763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chemeClr val="bg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95300" y="1409700"/>
            <a:ext cx="11201400" cy="4914900"/>
          </a:xfrm>
        </p:spPr>
        <p:txBody>
          <a:bodyPr>
            <a:normAutofit/>
          </a:bodyPr>
          <a:lstStyle>
            <a:lvl1pPr>
              <a:defRPr sz="2500" baseline="0">
                <a:latin typeface="Bernina Sans" pitchFamily="2" charset="77"/>
              </a:defRPr>
            </a:lvl1pPr>
            <a:lvl2pPr>
              <a:defRPr sz="2000">
                <a:latin typeface="Bernina Sans" pitchFamily="2" charset="77"/>
              </a:defRPr>
            </a:lvl2pPr>
            <a:lvl3pPr>
              <a:defRPr sz="2000">
                <a:latin typeface="Bernina Sans" pitchFamily="2" charset="77"/>
              </a:defRPr>
            </a:lvl3pPr>
            <a:lvl4pPr>
              <a:defRPr sz="2000">
                <a:latin typeface="Bernina Sans" pitchFamily="2" charset="77"/>
              </a:defRPr>
            </a:lvl4pPr>
            <a:lvl5pPr>
              <a:defRPr sz="2000">
                <a:latin typeface="Bernina Sans" pitchFamily="2" charset="77"/>
              </a:defRPr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97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2057400" y="2247900"/>
            <a:ext cx="8077200" cy="17526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400">
                <a:solidFill>
                  <a:schemeClr val="tx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4610100"/>
            <a:ext cx="8077200" cy="740833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  <a:latin typeface="Bernina Sans" pitchFamily="2" charset="77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89961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(text/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533400"/>
            <a:ext cx="11201400" cy="8763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chemeClr val="bg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95300" y="1409700"/>
            <a:ext cx="5105400" cy="4914900"/>
          </a:xfrm>
        </p:spPr>
        <p:txBody>
          <a:bodyPr>
            <a:normAutofit/>
          </a:bodyPr>
          <a:lstStyle>
            <a:lvl1pPr>
              <a:defRPr sz="2500" baseline="0">
                <a:latin typeface="Bernina Sans" pitchFamily="2" charset="77"/>
              </a:defRPr>
            </a:lvl1pPr>
            <a:lvl2pPr>
              <a:defRPr sz="2000">
                <a:latin typeface="Bernina Sans" pitchFamily="2" charset="77"/>
              </a:defRPr>
            </a:lvl2pPr>
            <a:lvl3pPr>
              <a:defRPr sz="2000">
                <a:latin typeface="Bernina Sans" pitchFamily="2" charset="77"/>
              </a:defRPr>
            </a:lvl3pPr>
            <a:lvl4pPr>
              <a:defRPr sz="2000">
                <a:latin typeface="Bernina Sans" pitchFamily="2" charset="77"/>
              </a:defRPr>
            </a:lvl4pPr>
            <a:lvl5pPr>
              <a:defRPr sz="2000">
                <a:latin typeface="Bernina Sans" pitchFamily="2" charset="77"/>
              </a:defRPr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591300" y="1409700"/>
            <a:ext cx="5105400" cy="4914900"/>
          </a:xfrm>
        </p:spPr>
        <p:txBody>
          <a:bodyPr>
            <a:normAutofit/>
          </a:bodyPr>
          <a:lstStyle>
            <a:lvl1pPr>
              <a:defRPr sz="2500" baseline="0">
                <a:latin typeface="Bernina Sans" pitchFamily="2" charset="77"/>
              </a:defRPr>
            </a:lvl1pPr>
            <a:lvl2pPr>
              <a:defRPr sz="2000">
                <a:latin typeface="Bernina Sans" pitchFamily="2" charset="77"/>
              </a:defRPr>
            </a:lvl2pPr>
            <a:lvl3pPr>
              <a:defRPr sz="2000">
                <a:latin typeface="Bernina Sans" pitchFamily="2" charset="77"/>
              </a:defRPr>
            </a:lvl3pPr>
            <a:lvl4pPr>
              <a:defRPr sz="2000">
                <a:latin typeface="Bernina Sans" pitchFamily="2" charset="77"/>
              </a:defRPr>
            </a:lvl4pPr>
            <a:lvl5pPr>
              <a:defRPr sz="2000">
                <a:latin typeface="Bernina Sans" pitchFamily="2" charset="77"/>
              </a:defRPr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345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(media/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086600" y="533400"/>
            <a:ext cx="4610100" cy="8763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chemeClr val="bg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086600" y="1409700"/>
            <a:ext cx="4610100" cy="4914900"/>
          </a:xfrm>
        </p:spPr>
        <p:txBody>
          <a:bodyPr>
            <a:normAutofit/>
          </a:bodyPr>
          <a:lstStyle>
            <a:lvl1pPr>
              <a:defRPr sz="2500" baseline="0">
                <a:latin typeface="Bernina Sans" pitchFamily="2" charset="77"/>
              </a:defRPr>
            </a:lvl1pPr>
            <a:lvl2pPr>
              <a:defRPr sz="2000">
                <a:latin typeface="Bernina Sans" pitchFamily="2" charset="77"/>
              </a:defRPr>
            </a:lvl2pPr>
            <a:lvl3pPr>
              <a:defRPr sz="2000">
                <a:latin typeface="Bernina Sans" pitchFamily="2" charset="77"/>
              </a:defRPr>
            </a:lvl3pPr>
            <a:lvl4pPr>
              <a:defRPr sz="2000">
                <a:latin typeface="Bernina Sans" pitchFamily="2" charset="77"/>
              </a:defRPr>
            </a:lvl4pPr>
            <a:lvl5pPr>
              <a:defRPr sz="2000">
                <a:latin typeface="Bernina Sans" pitchFamily="2" charset="77"/>
              </a:defRPr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solidFill>
            <a:srgbClr val="000000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(text/med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533400"/>
            <a:ext cx="4610100" cy="8763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chemeClr val="bg1"/>
                </a:solidFill>
                <a:latin typeface="Adelle" panose="02000503060000020004" pitchFamily="2" charset="77"/>
                <a:ea typeface="Adelle" panose="02000503060000020004" pitchFamily="2" charset="77"/>
                <a:cs typeface="Adelle" panose="02000503060000020004" pitchFamily="2" charset="77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95300" y="1409700"/>
            <a:ext cx="4610100" cy="4914900"/>
          </a:xfrm>
        </p:spPr>
        <p:txBody>
          <a:bodyPr>
            <a:normAutofit/>
          </a:bodyPr>
          <a:lstStyle>
            <a:lvl1pPr>
              <a:defRPr sz="2500" baseline="0">
                <a:latin typeface="Bernina Sans" pitchFamily="2" charset="77"/>
              </a:defRPr>
            </a:lvl1pPr>
            <a:lvl2pPr>
              <a:defRPr sz="2000">
                <a:latin typeface="Bernina Sans" pitchFamily="2" charset="77"/>
              </a:defRPr>
            </a:lvl2pPr>
            <a:lvl3pPr>
              <a:defRPr sz="2000">
                <a:latin typeface="Bernina Sans" pitchFamily="2" charset="77"/>
              </a:defRPr>
            </a:lvl3pPr>
            <a:lvl4pPr>
              <a:defRPr sz="2000">
                <a:latin typeface="Bernina Sans" pitchFamily="2" charset="77"/>
              </a:defRPr>
            </a:lvl4pPr>
            <a:lvl5pPr>
              <a:defRPr sz="2000">
                <a:latin typeface="Bernina Sans" pitchFamily="2" charset="77"/>
              </a:defRPr>
            </a:lvl5pPr>
          </a:lstStyle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solidFill>
            <a:srgbClr val="000000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solidFill>
            <a:srgbClr val="000000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(cap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solidFill>
            <a:srgbClr val="000000"/>
          </a:solidFill>
        </p:spPr>
        <p:txBody>
          <a:bodyPr anchor="ctr" anchorCtr="1"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4610100"/>
            <a:ext cx="12192000" cy="2247900"/>
          </a:xfrm>
          <a:blipFill>
            <a:blip r:embed="rId2"/>
            <a:stretch>
              <a:fillRect/>
            </a:stretch>
          </a:blipFill>
        </p:spPr>
        <p:txBody>
          <a:bodyPr bIns="457200" anchor="b" anchorCtr="0">
            <a:noAutofit/>
          </a:bodyPr>
          <a:lstStyle>
            <a:lvl1pPr algn="ctr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228600" y="-896938"/>
            <a:ext cx="914400" cy="9144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533400"/>
            <a:ext cx="11201400" cy="5791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Slide Text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503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3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800" b="0" i="0" kern="1200">
          <a:solidFill>
            <a:schemeClr val="tx1"/>
          </a:solidFill>
          <a:latin typeface="Corbe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Corbe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Corbe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Corbe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Corbe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68" userDrawn="1">
          <p15:clr>
            <a:srgbClr val="F26B43"/>
          </p15:clr>
        </p15:guide>
        <p15:guide id="5" orient="horz" pos="336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  <p15:guide id="7" pos="3216" userDrawn="1">
          <p15:clr>
            <a:srgbClr val="F26B43"/>
          </p15:clr>
        </p15:guide>
        <p15:guide id="8" pos="4464" userDrawn="1">
          <p15:clr>
            <a:srgbClr val="F26B43"/>
          </p15:clr>
        </p15:guide>
        <p15:guide id="9" pos="2568" userDrawn="1">
          <p15:clr>
            <a:srgbClr val="F26B43"/>
          </p15:clr>
        </p15:guide>
        <p15:guide id="10" pos="5112" userDrawn="1">
          <p15:clr>
            <a:srgbClr val="F26B43"/>
          </p15:clr>
        </p15:guide>
        <p15:guide id="11" orient="horz" pos="1416" userDrawn="1">
          <p15:clr>
            <a:srgbClr val="F26B43"/>
          </p15:clr>
        </p15:guide>
        <p15:guide id="12" orient="horz" pos="2904" userDrawn="1">
          <p15:clr>
            <a:srgbClr val="F26B43"/>
          </p15:clr>
        </p15:guide>
        <p15:guide id="13" pos="1296" userDrawn="1">
          <p15:clr>
            <a:srgbClr val="F26B43"/>
          </p15:clr>
        </p15:guide>
        <p15:guide id="14" pos="6384" userDrawn="1">
          <p15:clr>
            <a:srgbClr val="F26B43"/>
          </p15:clr>
        </p15:guide>
        <p15:guide id="15" orient="horz" pos="2520" userDrawn="1">
          <p15:clr>
            <a:srgbClr val="F26B43"/>
          </p15:clr>
        </p15:guide>
        <p15:guide id="16" orient="horz" pos="888" userDrawn="1">
          <p15:clr>
            <a:srgbClr val="F26B43"/>
          </p15:clr>
        </p15:guide>
        <p15:guide id="17" pos="3528" userDrawn="1">
          <p15:clr>
            <a:srgbClr val="F26B43"/>
          </p15:clr>
        </p15:guide>
        <p15:guide id="18" pos="4152" userDrawn="1">
          <p15:clr>
            <a:srgbClr val="F26B43"/>
          </p15:clr>
        </p15:guide>
        <p15:guide id="19" orient="horz" pos="3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F5C99A7D-FACC-CA4A-B182-1D07D5D548EC}"/>
              </a:ext>
            </a:extLst>
          </p:cNvPr>
          <p:cNvGrpSpPr/>
          <p:nvPr/>
        </p:nvGrpSpPr>
        <p:grpSpPr>
          <a:xfrm>
            <a:off x="2876820" y="2310317"/>
            <a:ext cx="6859608" cy="2028623"/>
            <a:chOff x="2876820" y="2310317"/>
            <a:chExt cx="6859608" cy="20286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6B56373-A650-7148-95F5-035F10713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324" y="2614966"/>
              <a:ext cx="4080104" cy="162601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CE8AAD1-05C9-EA4E-8828-AFEE36035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6820" y="2310317"/>
              <a:ext cx="1782729" cy="2028623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0499B55-44CD-AA41-B185-33CCC4FE271D}"/>
                </a:ext>
              </a:extLst>
            </p:cNvPr>
            <p:cNvCxnSpPr>
              <a:cxnSpLocks/>
            </p:cNvCxnSpPr>
            <p:nvPr/>
          </p:nvCxnSpPr>
          <p:spPr>
            <a:xfrm>
              <a:off x="5068111" y="2400470"/>
              <a:ext cx="0" cy="19306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9184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5507DF-8B5F-6A42-908F-5B327F48A8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B6FB497-584A-4D43-998D-1DC6D1EA704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36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337A-B43D-754F-90DD-9BE266A67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27C54-FA8D-B747-881F-46219F73866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CD65E03C-99E0-254E-B163-1BBD724AC431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68565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A5F8D-A855-A347-92B7-D865168C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4A82-51B9-564F-B464-79B813DE536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E154CA02-FE2A-B44B-9957-501C852B73E2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913330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A4A0A5-66CF-7748-A19A-13D8632594A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38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F5C99A7D-FACC-CA4A-B182-1D07D5D548EC}"/>
              </a:ext>
            </a:extLst>
          </p:cNvPr>
          <p:cNvGrpSpPr/>
          <p:nvPr/>
        </p:nvGrpSpPr>
        <p:grpSpPr>
          <a:xfrm>
            <a:off x="2876820" y="2310317"/>
            <a:ext cx="6859608" cy="2028623"/>
            <a:chOff x="2876820" y="2310317"/>
            <a:chExt cx="6859608" cy="20286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6B56373-A650-7148-95F5-035F10713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324" y="2614966"/>
              <a:ext cx="4080104" cy="162601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CE8AAD1-05C9-EA4E-8828-AFEE36035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6820" y="2310317"/>
              <a:ext cx="1782729" cy="2028623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0499B55-44CD-AA41-B185-33CCC4FE271D}"/>
                </a:ext>
              </a:extLst>
            </p:cNvPr>
            <p:cNvCxnSpPr>
              <a:cxnSpLocks/>
            </p:cNvCxnSpPr>
            <p:nvPr/>
          </p:nvCxnSpPr>
          <p:spPr>
            <a:xfrm>
              <a:off x="5068111" y="2400470"/>
              <a:ext cx="0" cy="19306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897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820C-9A5D-3B41-A166-5CF2F5182F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BC6CD-FD2F-E241-842C-FA597EA63D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8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5DA59-1481-0A41-B310-B9959EFD3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C7BC9-87A5-524B-B51A-D0D3283E2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9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F5CE0-AC15-B141-87FE-109049F5C2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0F0F0-6BE0-DB48-85D3-BC424E6E71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14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A767-443F-7C44-AD13-17364205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EF37-5EA5-AD46-B444-35B8FAAE2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0DA08-1301-1A4C-A250-C21765BED55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9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CFF9-82FF-5846-990C-5C0DE0D75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3AE1-3CB8-3C47-9B84-89E7B6990B5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FEF54D-23AE-464A-A3F1-388F7AB5B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8681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217F4-3EA8-C84E-9A36-FC3040486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18DDA-6BAF-B446-AE9E-1EF095EEDBC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55A0011-82BC-C743-9729-7603CEC72D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65911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EDFB446-1743-2147-BF21-E0A00CCD2F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213835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56D5274-2FFC-8C49-81D7-424A25CD97C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1D600-DF4B-D84C-95BC-09952A9594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8DE7430-EF1C-1447-A3BF-809CADABDC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16369237"/>
      </p:ext>
    </p:extLst>
  </p:cSld>
  <p:clrMapOvr>
    <a:masterClrMapping/>
  </p:clrMapOvr>
</p:sld>
</file>

<file path=ppt/theme/theme1.xml><?xml version="1.0" encoding="utf-8"?>
<a:theme xmlns:a="http://schemas.openxmlformats.org/drawingml/2006/main" name="CED Theme">
  <a:themeElements>
    <a:clrScheme name="Custom 7">
      <a:dk1>
        <a:srgbClr val="FFFFFF"/>
      </a:dk1>
      <a:lt1>
        <a:srgbClr val="00BDF2"/>
      </a:lt1>
      <a:dk2>
        <a:srgbClr val="FFFFFF"/>
      </a:dk2>
      <a:lt2>
        <a:srgbClr val="007DBA"/>
      </a:lt2>
      <a:accent1>
        <a:srgbClr val="00BDF2"/>
      </a:accent1>
      <a:accent2>
        <a:srgbClr val="B2D234"/>
      </a:accent2>
      <a:accent3>
        <a:srgbClr val="ED1C24"/>
      </a:accent3>
      <a:accent4>
        <a:srgbClr val="007DBA"/>
      </a:accent4>
      <a:accent5>
        <a:srgbClr val="FFB700"/>
      </a:accent5>
      <a:accent6>
        <a:srgbClr val="00BBB1"/>
      </a:accent6>
      <a:hlink>
        <a:srgbClr val="2CA034"/>
      </a:hlink>
      <a:folHlink>
        <a:srgbClr val="FF4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rgia Power" id="{F85144DA-168D-2349-9748-8006B86C0E11}" vid="{F811F519-8DA3-6442-9235-CCBCBB1319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CED Theme</Template>
  <TotalTime>224</TotalTime>
  <Words>0</Words>
  <Application>Microsoft Macintosh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Adelle</vt:lpstr>
      <vt:lpstr>Arial</vt:lpstr>
      <vt:lpstr>Bernina Sans</vt:lpstr>
      <vt:lpstr>Corbel</vt:lpstr>
      <vt:lpstr>CED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Pearson</dc:creator>
  <cp:lastModifiedBy>Pearson, Nicole H.</cp:lastModifiedBy>
  <cp:revision>15</cp:revision>
  <cp:lastPrinted>2019-03-19T17:13:37Z</cp:lastPrinted>
  <dcterms:created xsi:type="dcterms:W3CDTF">2019-03-18T18:15:56Z</dcterms:created>
  <dcterms:modified xsi:type="dcterms:W3CDTF">2019-03-25T17:48:03Z</dcterms:modified>
</cp:coreProperties>
</file>